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39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65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81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48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49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04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81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50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36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18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41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11EE8-D6D7-4E05-A168-0923A9DD4761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AAB5-5124-4112-851D-6757255057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05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83568" y="2420888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Hands-on-practice</a:t>
            </a:r>
            <a:r>
              <a:rPr lang="en-US" sz="2800" b="1" i="1" dirty="0"/>
              <a:t>: Customization and general </a:t>
            </a:r>
            <a:r>
              <a:rPr lang="en-US" sz="2800" b="1" i="1" dirty="0" smtClean="0"/>
              <a:t>procedures</a:t>
            </a:r>
            <a:r>
              <a:rPr lang="en-US" sz="2800" i="1" dirty="0"/>
              <a:t> </a:t>
            </a:r>
            <a:endParaRPr lang="de-DE" sz="2800" dirty="0"/>
          </a:p>
          <a:p>
            <a:pPr marL="457200" lvl="0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800" b="1" i="1" dirty="0"/>
              <a:t>Validation and aggregation of SDN/ODV </a:t>
            </a:r>
            <a:r>
              <a:rPr lang="en-US" sz="2800" b="1" i="1" dirty="0" smtClean="0"/>
              <a:t>files</a:t>
            </a:r>
            <a:endParaRPr lang="de-DE" sz="2800" dirty="0"/>
          </a:p>
          <a:p>
            <a:pPr marL="457200" lvl="0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800" b="1" i="1" dirty="0"/>
              <a:t>Data QC using automatic and visual procedures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553464" y="980728"/>
            <a:ext cx="80370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chemeClr val="accent1">
                    <a:lumMod val="75000"/>
                  </a:schemeClr>
                </a:solidFill>
              </a:rPr>
              <a:t>Course Agenda: Ocean Data View</a:t>
            </a:r>
            <a:endParaRPr lang="de-DE" sz="4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4332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Reiner Schlitzer</dc:creator>
  <cp:lastModifiedBy>Reiner Schlitzer</cp:lastModifiedBy>
  <cp:revision>1</cp:revision>
  <dcterms:created xsi:type="dcterms:W3CDTF">2014-05-20T18:32:26Z</dcterms:created>
  <dcterms:modified xsi:type="dcterms:W3CDTF">2014-05-20T18:37:13Z</dcterms:modified>
</cp:coreProperties>
</file>