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480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753920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6553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17818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974843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39493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7040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93812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5504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9367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68184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4184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811EE8-D6D7-4E05-A168-0923A9DD4761}" type="datetimeFigureOut">
              <a:rPr lang="de-DE" smtClean="0"/>
              <a:t>20.05.2014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BEAAB5-5124-4112-851D-6757255057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00055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683568" y="2420888"/>
            <a:ext cx="8208912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800" b="1" i="1" dirty="0" smtClean="0"/>
              <a:t>Hands-on-practice</a:t>
            </a:r>
            <a:r>
              <a:rPr lang="en-US" sz="2800" b="1" i="1" dirty="0"/>
              <a:t>: Customization and general </a:t>
            </a:r>
            <a:r>
              <a:rPr lang="en-US" sz="2800" b="1" i="1" dirty="0" smtClean="0"/>
              <a:t>procedures</a:t>
            </a:r>
            <a:r>
              <a:rPr lang="en-US" sz="2800" i="1" dirty="0"/>
              <a:t> </a:t>
            </a:r>
            <a:endParaRPr lang="de-DE" sz="2800" dirty="0"/>
          </a:p>
          <a:p>
            <a:pPr marL="457200" lvl="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800" b="1" i="1" dirty="0"/>
              <a:t>Validation and aggregation of SDN/ODV </a:t>
            </a:r>
            <a:r>
              <a:rPr lang="en-US" sz="2800" b="1" i="1" dirty="0" smtClean="0"/>
              <a:t>files</a:t>
            </a:r>
            <a:endParaRPr lang="de-DE" sz="2800" dirty="0"/>
          </a:p>
          <a:p>
            <a:pPr marL="457200" lvl="0" indent="-457200">
              <a:spcAft>
                <a:spcPts val="3000"/>
              </a:spcAft>
              <a:buFont typeface="Arial" panose="020B0604020202020204" pitchFamily="34" charset="0"/>
              <a:buChar char="•"/>
            </a:pPr>
            <a:r>
              <a:rPr lang="en-US" sz="2800" b="1" i="1" dirty="0"/>
              <a:t>Data QC using automatic and visual procedures</a:t>
            </a:r>
            <a:endParaRPr lang="de-DE" sz="2800" dirty="0"/>
          </a:p>
        </p:txBody>
      </p:sp>
      <p:sp>
        <p:nvSpPr>
          <p:cNvPr id="5" name="Textfeld 4"/>
          <p:cNvSpPr txBox="1"/>
          <p:nvPr/>
        </p:nvSpPr>
        <p:spPr>
          <a:xfrm>
            <a:off x="553464" y="980728"/>
            <a:ext cx="803707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i="1" dirty="0" smtClean="0">
                <a:solidFill>
                  <a:schemeClr val="accent1">
                    <a:lumMod val="75000"/>
                  </a:schemeClr>
                </a:solidFill>
              </a:rPr>
              <a:t>Course Agenda: Ocean Data View</a:t>
            </a:r>
            <a:endParaRPr lang="de-DE" sz="44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343324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</Words>
  <Application>Microsoft Office PowerPoint</Application>
  <PresentationFormat>Bildschirmpräsentation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Reiner Schlitzer</dc:creator>
  <cp:lastModifiedBy>Reiner Schlitzer</cp:lastModifiedBy>
  <cp:revision>1</cp:revision>
  <dcterms:created xsi:type="dcterms:W3CDTF">2014-05-20T18:32:26Z</dcterms:created>
  <dcterms:modified xsi:type="dcterms:W3CDTF">2014-05-20T18:37:13Z</dcterms:modified>
</cp:coreProperties>
</file>