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5" r:id="rId3"/>
    <p:sldId id="266" r:id="rId4"/>
    <p:sldId id="267" r:id="rId5"/>
    <p:sldId id="260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58" autoAdjust="0"/>
  </p:normalViewPr>
  <p:slideViewPr>
    <p:cSldViewPr>
      <p:cViewPr>
        <p:scale>
          <a:sx n="67" d="100"/>
          <a:sy n="67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DEBF2-1752-46A5-85A5-65D3C1758F0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63A81-2BAF-453B-B6D7-52537A564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09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Need andmed kõik SDN saadaval VABALT (1978-2000)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63A81-2BAF-453B-B6D7-52537A5640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6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1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4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0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1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7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5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3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1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5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4ADEF-8C78-48E4-819F-61CF3E7F84C7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08FA-0AF4-41A8-88CE-7F17F521E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3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SeaDataNet</a:t>
            </a:r>
            <a:r>
              <a:rPr lang="et-EE" dirty="0" smtClean="0"/>
              <a:t> </a:t>
            </a:r>
            <a:r>
              <a:rPr lang="et-EE" dirty="0" err="1" smtClean="0"/>
              <a:t>data</a:t>
            </a:r>
            <a:r>
              <a:rPr lang="et-EE" dirty="0" smtClean="0"/>
              <a:t> </a:t>
            </a:r>
            <a:r>
              <a:rPr lang="et-EE" dirty="0" err="1" smtClean="0"/>
              <a:t>handling</a:t>
            </a:r>
            <a:r>
              <a:rPr lang="et-EE" dirty="0" smtClean="0"/>
              <a:t> MSI, Estonia</a:t>
            </a:r>
            <a:br>
              <a:rPr lang="et-EE" dirty="0" smtClean="0"/>
            </a:br>
            <a:r>
              <a:rPr lang="et-EE" sz="2700" dirty="0" smtClean="0"/>
              <a:t>(</a:t>
            </a:r>
            <a:r>
              <a:rPr lang="et-EE" sz="2700" dirty="0" err="1" smtClean="0"/>
              <a:t>short</a:t>
            </a:r>
            <a:r>
              <a:rPr lang="et-EE" sz="2700" dirty="0" smtClean="0"/>
              <a:t> </a:t>
            </a:r>
            <a:r>
              <a:rPr lang="et-EE" sz="2700" dirty="0" err="1" smtClean="0"/>
              <a:t>overview</a:t>
            </a:r>
            <a:r>
              <a:rPr lang="et-EE" sz="2700" dirty="0" smtClean="0"/>
              <a:t>)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Madis-J. </a:t>
            </a:r>
            <a:r>
              <a:rPr lang="et-EE" dirty="0" err="1" smtClean="0"/>
              <a:t>Lilover</a:t>
            </a:r>
            <a:r>
              <a:rPr lang="et-EE" dirty="0" smtClean="0"/>
              <a:t>, Jaak Karjane, Villu Kikas, Kati Lind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1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26876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900" dirty="0">
              <a:solidFill>
                <a:srgbClr val="000000"/>
              </a:solidFill>
            </a:endParaRPr>
          </a:p>
          <a:p>
            <a:endParaRPr lang="en-US" sz="900" dirty="0"/>
          </a:p>
          <a:p>
            <a:r>
              <a:rPr lang="en-US" sz="900" dirty="0"/>
              <a:t> </a:t>
            </a:r>
            <a:r>
              <a:rPr lang="en-US" dirty="0"/>
              <a:t>Currently available: </a:t>
            </a:r>
            <a:endParaRPr lang="et-EE" dirty="0" smtClean="0"/>
          </a:p>
          <a:p>
            <a:endParaRPr lang="en-US" dirty="0"/>
          </a:p>
          <a:p>
            <a:r>
              <a:rPr lang="en-US" dirty="0"/>
              <a:t>historical </a:t>
            </a:r>
            <a:endParaRPr lang="et-EE" dirty="0" smtClean="0"/>
          </a:p>
          <a:p>
            <a:endParaRPr lang="et-EE" dirty="0" smtClean="0"/>
          </a:p>
          <a:p>
            <a:pPr marL="800100" lvl="1" indent="-342900">
              <a:buFont typeface="+mj-lt"/>
              <a:buAutoNum type="arabicPeriod"/>
            </a:pPr>
            <a:r>
              <a:rPr lang="et-EE" dirty="0" smtClean="0"/>
              <a:t>CTD </a:t>
            </a:r>
            <a:r>
              <a:rPr lang="en-US" dirty="0" smtClean="0"/>
              <a:t>data </a:t>
            </a:r>
            <a:endParaRPr lang="et-EE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chemical &amp; biological data </a:t>
            </a:r>
          </a:p>
          <a:p>
            <a:endParaRPr lang="et-EE" dirty="0" smtClean="0"/>
          </a:p>
          <a:p>
            <a:r>
              <a:rPr lang="et-EE" dirty="0" smtClean="0"/>
              <a:t>In future available</a:t>
            </a:r>
            <a:r>
              <a:rPr lang="et-EE" dirty="0" smtClean="0"/>
              <a:t>:</a:t>
            </a:r>
            <a:endParaRPr lang="en-US" smtClean="0"/>
          </a:p>
          <a:p>
            <a:endParaRPr lang="et-EE" dirty="0" smtClean="0"/>
          </a:p>
          <a:p>
            <a:r>
              <a:rPr lang="en-US" dirty="0" smtClean="0"/>
              <a:t>R/V </a:t>
            </a:r>
            <a:r>
              <a:rPr lang="en-US" dirty="0"/>
              <a:t>CTD , </a:t>
            </a:r>
            <a:r>
              <a:rPr lang="en-US" dirty="0" err="1"/>
              <a:t>Ferrybox</a:t>
            </a:r>
            <a:r>
              <a:rPr lang="en-US" dirty="0"/>
              <a:t>, </a:t>
            </a:r>
            <a:r>
              <a:rPr lang="en-US" dirty="0" smtClean="0"/>
              <a:t>glider, buoy</a:t>
            </a:r>
            <a:r>
              <a:rPr lang="et-EE" dirty="0" smtClean="0"/>
              <a:t> and </a:t>
            </a:r>
            <a:r>
              <a:rPr lang="en-US" dirty="0" smtClean="0"/>
              <a:t>ADCP </a:t>
            </a:r>
            <a:r>
              <a:rPr lang="et-EE" dirty="0" err="1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2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476672"/>
            <a:ext cx="676875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000" dirty="0"/>
              <a:t>Historical CTD data </a:t>
            </a:r>
            <a:endParaRPr lang="et-EE" sz="2000" dirty="0" smtClean="0"/>
          </a:p>
          <a:p>
            <a:endParaRPr lang="en-US" dirty="0"/>
          </a:p>
          <a:p>
            <a:r>
              <a:rPr lang="en-US" dirty="0"/>
              <a:t>Measurements </a:t>
            </a:r>
          </a:p>
          <a:p>
            <a:r>
              <a:rPr lang="et-EE" dirty="0" smtClean="0"/>
              <a:t>	</a:t>
            </a:r>
            <a:r>
              <a:rPr lang="en-GB" dirty="0" smtClean="0"/>
              <a:t> CTD probe Neil Brown Mark III </a:t>
            </a:r>
            <a:endParaRPr lang="et-EE" dirty="0" smtClean="0"/>
          </a:p>
          <a:p>
            <a:r>
              <a:rPr lang="et-EE" dirty="0" smtClean="0"/>
              <a:t>		</a:t>
            </a:r>
            <a:r>
              <a:rPr lang="en-GB" dirty="0" smtClean="0"/>
              <a:t>calibration </a:t>
            </a:r>
            <a:r>
              <a:rPr lang="en-GB" dirty="0"/>
              <a:t>of sensors (</a:t>
            </a:r>
            <a:r>
              <a:rPr lang="en-GB" dirty="0" err="1"/>
              <a:t>Autosal</a:t>
            </a:r>
            <a:r>
              <a:rPr lang="en-GB" dirty="0"/>
              <a:t>) (QC) </a:t>
            </a:r>
          </a:p>
          <a:p>
            <a:r>
              <a:rPr lang="et-EE" dirty="0" err="1" smtClean="0"/>
              <a:t>Data</a:t>
            </a:r>
            <a:r>
              <a:rPr lang="et-EE" dirty="0" smtClean="0"/>
              <a:t> </a:t>
            </a:r>
            <a:r>
              <a:rPr lang="et-EE" dirty="0" err="1" smtClean="0"/>
              <a:t>format</a:t>
            </a:r>
            <a:endParaRPr lang="et-EE" dirty="0" smtClean="0"/>
          </a:p>
          <a:p>
            <a:r>
              <a:rPr lang="et-EE" dirty="0" smtClean="0"/>
              <a:t>	</a:t>
            </a:r>
            <a:r>
              <a:rPr lang="en-GB" dirty="0" smtClean="0"/>
              <a:t>ODV </a:t>
            </a:r>
            <a:r>
              <a:rPr lang="en-GB" dirty="0"/>
              <a:t>format (or ASCII table) </a:t>
            </a:r>
          </a:p>
          <a:p>
            <a:r>
              <a:rPr lang="et-EE" dirty="0" err="1" smtClean="0"/>
              <a:t>Quality</a:t>
            </a:r>
            <a:r>
              <a:rPr lang="et-EE" dirty="0" smtClean="0"/>
              <a:t> </a:t>
            </a:r>
            <a:r>
              <a:rPr lang="et-EE" dirty="0" err="1" smtClean="0"/>
              <a:t>check</a:t>
            </a:r>
            <a:endParaRPr lang="et-EE" dirty="0" smtClean="0"/>
          </a:p>
          <a:p>
            <a:r>
              <a:rPr lang="et-EE" dirty="0"/>
              <a:t>	</a:t>
            </a:r>
            <a:r>
              <a:rPr lang="en-GB" dirty="0" smtClean="0"/>
              <a:t>QC visual</a:t>
            </a:r>
            <a:r>
              <a:rPr lang="et-EE" dirty="0" smtClean="0"/>
              <a:t>,</a:t>
            </a:r>
            <a:r>
              <a:rPr lang="en-GB" dirty="0" smtClean="0"/>
              <a:t> drawing </a:t>
            </a:r>
            <a:r>
              <a:rPr lang="en-GB" dirty="0"/>
              <a:t>T and S transects (to </a:t>
            </a:r>
            <a:r>
              <a:rPr lang="en-GB" dirty="0" smtClean="0"/>
              <a:t>find outliers)</a:t>
            </a:r>
            <a:endParaRPr lang="et-EE" dirty="0" smtClean="0"/>
          </a:p>
          <a:p>
            <a:r>
              <a:rPr lang="et-EE" dirty="0"/>
              <a:t>	</a:t>
            </a:r>
            <a:r>
              <a:rPr lang="en-GB" dirty="0" smtClean="0"/>
              <a:t>ODV </a:t>
            </a:r>
            <a:endParaRPr lang="et-EE" dirty="0" smtClean="0"/>
          </a:p>
          <a:p>
            <a:r>
              <a:rPr lang="en-US" dirty="0" smtClean="0"/>
              <a:t>Database </a:t>
            </a:r>
            <a:endParaRPr lang="en-US" dirty="0"/>
          </a:p>
          <a:p>
            <a:r>
              <a:rPr lang="et-EE" dirty="0"/>
              <a:t>	</a:t>
            </a:r>
            <a:r>
              <a:rPr lang="en-US" dirty="0" smtClean="0"/>
              <a:t>MySQL </a:t>
            </a:r>
          </a:p>
          <a:p>
            <a:r>
              <a:rPr lang="et-EE" dirty="0" smtClean="0"/>
              <a:t>	</a:t>
            </a:r>
            <a:r>
              <a:rPr lang="en-US" dirty="0" smtClean="0"/>
              <a:t>Mikado</a:t>
            </a:r>
            <a:r>
              <a:rPr lang="en-US" dirty="0"/>
              <a:t>, </a:t>
            </a:r>
            <a:r>
              <a:rPr lang="en-US" dirty="0" err="1"/>
              <a:t>DownloadManager</a:t>
            </a:r>
            <a:r>
              <a:rPr lang="en-US" dirty="0"/>
              <a:t>, Java </a:t>
            </a:r>
            <a:r>
              <a:rPr lang="en-US" dirty="0" smtClean="0"/>
              <a:t>scripts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21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476672"/>
            <a:ext cx="676875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t-EE" sz="2000" dirty="0" err="1" smtClean="0"/>
              <a:t>Biological</a:t>
            </a:r>
            <a:r>
              <a:rPr lang="et-EE" sz="2000" dirty="0" smtClean="0"/>
              <a:t> and </a:t>
            </a:r>
            <a:r>
              <a:rPr lang="et-EE" sz="2000" dirty="0" err="1" smtClean="0"/>
              <a:t>chemical</a:t>
            </a:r>
            <a:r>
              <a:rPr lang="et-EE" sz="2000" dirty="0" smtClean="0"/>
              <a:t> </a:t>
            </a:r>
            <a:r>
              <a:rPr lang="en-US" sz="2000" dirty="0" smtClean="0"/>
              <a:t>data </a:t>
            </a:r>
            <a:endParaRPr lang="et-EE" sz="2000" dirty="0" smtClean="0"/>
          </a:p>
          <a:p>
            <a:endParaRPr lang="en-US" dirty="0"/>
          </a:p>
          <a:p>
            <a:r>
              <a:rPr lang="en-US" dirty="0"/>
              <a:t>Measurements </a:t>
            </a:r>
          </a:p>
          <a:p>
            <a:r>
              <a:rPr lang="et-EE" dirty="0" smtClean="0"/>
              <a:t>	</a:t>
            </a:r>
            <a:r>
              <a:rPr lang="en-GB" dirty="0" smtClean="0"/>
              <a:t> </a:t>
            </a:r>
            <a:r>
              <a:rPr lang="et-EE" dirty="0" err="1" smtClean="0"/>
              <a:t>Envirnoment</a:t>
            </a:r>
            <a:r>
              <a:rPr lang="et-EE" dirty="0" smtClean="0"/>
              <a:t> </a:t>
            </a:r>
            <a:r>
              <a:rPr lang="et-EE" dirty="0" err="1" smtClean="0"/>
              <a:t>centre</a:t>
            </a:r>
            <a:r>
              <a:rPr lang="et-EE" dirty="0" smtClean="0"/>
              <a:t> ‘</a:t>
            </a:r>
            <a:r>
              <a:rPr lang="et-EE" dirty="0" err="1" smtClean="0"/>
              <a:t>Monitoring</a:t>
            </a:r>
            <a:r>
              <a:rPr lang="et-EE" dirty="0" smtClean="0"/>
              <a:t> </a:t>
            </a:r>
            <a:r>
              <a:rPr lang="et-EE" dirty="0" err="1" smtClean="0"/>
              <a:t>web</a:t>
            </a:r>
            <a:r>
              <a:rPr lang="et-EE" dirty="0" smtClean="0"/>
              <a:t>’</a:t>
            </a:r>
            <a:r>
              <a:rPr lang="en-GB" dirty="0" smtClean="0"/>
              <a:t> </a:t>
            </a:r>
            <a:endParaRPr lang="en-GB" dirty="0"/>
          </a:p>
          <a:p>
            <a:r>
              <a:rPr lang="et-EE" dirty="0" err="1" smtClean="0"/>
              <a:t>Data</a:t>
            </a:r>
            <a:r>
              <a:rPr lang="et-EE" dirty="0" smtClean="0"/>
              <a:t> </a:t>
            </a:r>
            <a:r>
              <a:rPr lang="et-EE" dirty="0" err="1" smtClean="0"/>
              <a:t>format</a:t>
            </a:r>
            <a:endParaRPr lang="et-EE" dirty="0" smtClean="0"/>
          </a:p>
          <a:p>
            <a:r>
              <a:rPr lang="et-EE" dirty="0" smtClean="0"/>
              <a:t>	Excel -&gt; </a:t>
            </a:r>
            <a:r>
              <a:rPr lang="en-GB" dirty="0" smtClean="0"/>
              <a:t>ODV </a:t>
            </a:r>
            <a:r>
              <a:rPr lang="en-GB" dirty="0"/>
              <a:t>format (or ASCII table) </a:t>
            </a:r>
          </a:p>
          <a:p>
            <a:r>
              <a:rPr lang="et-EE" dirty="0" err="1" smtClean="0"/>
              <a:t>Quality</a:t>
            </a:r>
            <a:r>
              <a:rPr lang="et-EE" dirty="0" smtClean="0"/>
              <a:t> </a:t>
            </a:r>
            <a:r>
              <a:rPr lang="et-EE" dirty="0" err="1" smtClean="0"/>
              <a:t>check</a:t>
            </a:r>
            <a:endParaRPr lang="et-EE" dirty="0" smtClean="0"/>
          </a:p>
          <a:p>
            <a:r>
              <a:rPr lang="et-EE" dirty="0"/>
              <a:t>	</a:t>
            </a:r>
            <a:r>
              <a:rPr lang="en-GB" dirty="0" smtClean="0"/>
              <a:t>QC visual</a:t>
            </a:r>
            <a:endParaRPr lang="et-EE" dirty="0" smtClean="0"/>
          </a:p>
          <a:p>
            <a:r>
              <a:rPr lang="et-EE" dirty="0"/>
              <a:t>	</a:t>
            </a:r>
            <a:r>
              <a:rPr lang="en-GB" dirty="0" smtClean="0"/>
              <a:t>ODV </a:t>
            </a:r>
            <a:endParaRPr lang="et-EE" dirty="0" smtClean="0"/>
          </a:p>
          <a:p>
            <a:r>
              <a:rPr lang="en-US" dirty="0" smtClean="0"/>
              <a:t>Database  </a:t>
            </a:r>
          </a:p>
          <a:p>
            <a:r>
              <a:rPr lang="et-EE" dirty="0" smtClean="0"/>
              <a:t>	</a:t>
            </a:r>
            <a:r>
              <a:rPr lang="en-US" dirty="0" smtClean="0"/>
              <a:t>Mikado</a:t>
            </a:r>
            <a:r>
              <a:rPr lang="en-US" dirty="0"/>
              <a:t>, </a:t>
            </a:r>
            <a:r>
              <a:rPr lang="en-US" dirty="0" err="1" smtClean="0"/>
              <a:t>DownloadManager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5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</a:t>
            </a:r>
            <a:endParaRPr lang="en-US" dirty="0"/>
          </a:p>
        </p:txBody>
      </p:sp>
      <p:pic>
        <p:nvPicPr>
          <p:cNvPr id="4" name="Content Placeholder 3" descr="CTD_1990_av36.txt - Notepad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13" y="1600200"/>
            <a:ext cx="7779374" cy="4525963"/>
          </a:xfrm>
        </p:spPr>
      </p:pic>
    </p:spTree>
    <p:extLst>
      <p:ext uri="{BB962C8B-B14F-4D97-AF65-F5344CB8AC3E}">
        <p14:creationId xmlns:p14="http://schemas.microsoft.com/office/powerpoint/2010/main" val="190927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Ferrybox</a:t>
            </a:r>
            <a:r>
              <a:rPr lang="en-US" dirty="0" smtClean="0"/>
              <a:t> &amp; bio/</a:t>
            </a:r>
            <a:r>
              <a:rPr lang="en-US" dirty="0" err="1" smtClean="0"/>
              <a:t>chem</a:t>
            </a:r>
            <a:r>
              <a:rPr lang="en-US" dirty="0" smtClean="0"/>
              <a:t> data</a:t>
            </a:r>
            <a:endParaRPr lang="en-US" dirty="0"/>
          </a:p>
        </p:txBody>
      </p:sp>
      <p:pic>
        <p:nvPicPr>
          <p:cNvPr id="4" name="Content Placeholder 3" descr="FerryBox_SiljaEuropa.txt - Notepad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13" y="1600201"/>
            <a:ext cx="4753783" cy="2723810"/>
          </a:xfrm>
        </p:spPr>
      </p:pic>
      <p:pic>
        <p:nvPicPr>
          <p:cNvPr id="5" name="Picture 4" descr="2002_001_2.txt - Notepa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924944"/>
            <a:ext cx="5438387" cy="31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2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Available h</a:t>
            </a:r>
            <a:r>
              <a:rPr lang="et-EE" sz="2400" dirty="0" smtClean="0"/>
              <a:t>istorical CTD data</a:t>
            </a:r>
            <a:r>
              <a:rPr lang="en-US" sz="2400" dirty="0" smtClean="0"/>
              <a:t> (1978-2000)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41" y="1600200"/>
            <a:ext cx="6507118" cy="4525963"/>
          </a:xfrm>
        </p:spPr>
      </p:pic>
    </p:spTree>
    <p:extLst>
      <p:ext uri="{BB962C8B-B14F-4D97-AF65-F5344CB8AC3E}">
        <p14:creationId xmlns:p14="http://schemas.microsoft.com/office/powerpoint/2010/main" val="396361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4948</TotalTime>
  <Words>77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SeaDataNet data handling MSI, Estonia (short overview)</vt:lpstr>
      <vt:lpstr>PowerPoint Presentation</vt:lpstr>
      <vt:lpstr>PowerPoint Presentation</vt:lpstr>
      <vt:lpstr>PowerPoint Presentation</vt:lpstr>
      <vt:lpstr>Historical data</vt:lpstr>
      <vt:lpstr>Ferrybox &amp; bio/chem data</vt:lpstr>
      <vt:lpstr>Available historical CTD data (1978-2000)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madis-jaak</dc:creator>
  <cp:lastModifiedBy>Avitor</cp:lastModifiedBy>
  <cp:revision>14</cp:revision>
  <dcterms:created xsi:type="dcterms:W3CDTF">2014-05-15T06:19:00Z</dcterms:created>
  <dcterms:modified xsi:type="dcterms:W3CDTF">2014-05-20T09:46:33Z</dcterms:modified>
</cp:coreProperties>
</file>